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sldIdLst>
    <p:sldId id="343" r:id="rId2"/>
    <p:sldId id="344" r:id="rId3"/>
    <p:sldId id="345" r:id="rId4"/>
  </p:sldIdLst>
  <p:sldSz cx="9144000" cy="6858000" type="screen4x3"/>
  <p:notesSz cx="6797675" cy="987425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1386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542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542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502D43-B746-4E7B-B5B1-54068164C085}" type="datetimeFigureOut">
              <a:rPr lang="zh-CN" altLang="en-US" smtClean="0"/>
              <a:pPr/>
              <a:t>2020/2/26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77925" y="1235075"/>
            <a:ext cx="4441825" cy="3330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79768" y="4751983"/>
            <a:ext cx="5438140" cy="388798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1" y="9378824"/>
            <a:ext cx="2945659" cy="4954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0444" y="9378824"/>
            <a:ext cx="2945659" cy="4954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541ABA-A78F-40AA-84A2-1B364E39B80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55451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E2DFB-A0AF-4A22-A20A-C89D57F18ACA}" type="datetimeFigureOut">
              <a:rPr lang="zh-CN" altLang="en-US" smtClean="0"/>
              <a:pPr/>
              <a:t>2020/2/26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48AA1-C65F-41AA-9AF5-3932CC1458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81805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E2DFB-A0AF-4A22-A20A-C89D57F18ACA}" type="datetimeFigureOut">
              <a:rPr lang="zh-CN" altLang="en-US" smtClean="0"/>
              <a:pPr/>
              <a:t>2020/2/26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48AA1-C65F-41AA-9AF5-3932CC1458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00390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E2DFB-A0AF-4A22-A20A-C89D57F18ACA}" type="datetimeFigureOut">
              <a:rPr lang="zh-CN" altLang="en-US" smtClean="0"/>
              <a:pPr/>
              <a:t>2020/2/26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48AA1-C65F-41AA-9AF5-3932CC1458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83665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E2DFB-A0AF-4A22-A20A-C89D57F18ACA}" type="datetimeFigureOut">
              <a:rPr lang="zh-CN" altLang="en-US" smtClean="0"/>
              <a:pPr/>
              <a:t>2020/2/26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48AA1-C65F-41AA-9AF5-3932CC1458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99354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E2DFB-A0AF-4A22-A20A-C89D57F18ACA}" type="datetimeFigureOut">
              <a:rPr lang="zh-CN" altLang="en-US" smtClean="0"/>
              <a:pPr/>
              <a:t>2020/2/26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48AA1-C65F-41AA-9AF5-3932CC1458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76552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E2DFB-A0AF-4A22-A20A-C89D57F18ACA}" type="datetimeFigureOut">
              <a:rPr lang="zh-CN" altLang="en-US" smtClean="0"/>
              <a:pPr/>
              <a:t>2020/2/26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48AA1-C65F-41AA-9AF5-3932CC1458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80414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E2DFB-A0AF-4A22-A20A-C89D57F18ACA}" type="datetimeFigureOut">
              <a:rPr lang="zh-CN" altLang="en-US" smtClean="0"/>
              <a:pPr/>
              <a:t>2020/2/26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48AA1-C65F-41AA-9AF5-3932CC1458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2550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E2DFB-A0AF-4A22-A20A-C89D57F18ACA}" type="datetimeFigureOut">
              <a:rPr lang="zh-CN" altLang="en-US" smtClean="0"/>
              <a:pPr/>
              <a:t>2020/2/26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48AA1-C65F-41AA-9AF5-3932CC1458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98334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E2DFB-A0AF-4A22-A20A-C89D57F18ACA}" type="datetimeFigureOut">
              <a:rPr lang="zh-CN" altLang="en-US" smtClean="0"/>
              <a:pPr/>
              <a:t>2020/2/26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48AA1-C65F-41AA-9AF5-3932CC1458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99073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E2DFB-A0AF-4A22-A20A-C89D57F18ACA}" type="datetimeFigureOut">
              <a:rPr lang="zh-CN" altLang="en-US" smtClean="0"/>
              <a:pPr/>
              <a:t>2020/2/26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48AA1-C65F-41AA-9AF5-3932CC1458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2092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E2DFB-A0AF-4A22-A20A-C89D57F18ACA}" type="datetimeFigureOut">
              <a:rPr lang="zh-CN" altLang="en-US" smtClean="0"/>
              <a:pPr/>
              <a:t>2020/2/26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48AA1-C65F-41AA-9AF5-3932CC1458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26852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5E2DFB-A0AF-4A22-A20A-C89D57F18ACA}" type="datetimeFigureOut">
              <a:rPr lang="zh-CN" altLang="en-US" smtClean="0"/>
              <a:pPr/>
              <a:t>2020/2/26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248AA1-C65F-41AA-9AF5-3932CC1458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93593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231111" y="88488"/>
            <a:ext cx="7772400" cy="576263"/>
          </a:xfrm>
          <a:noFill/>
        </p:spPr>
        <p:txBody>
          <a:bodyPr>
            <a:normAutofit/>
          </a:bodyPr>
          <a:lstStyle/>
          <a:p>
            <a:r>
              <a:rPr lang="zh-CN" altLang="en-US" sz="2800" dirty="0" smtClean="0">
                <a:latin typeface="黑体" pitchFamily="49" charset="-122"/>
                <a:ea typeface="楷体_GB2312"/>
              </a:rPr>
              <a:t>一、公司名字（</a:t>
            </a:r>
            <a:r>
              <a:rPr lang="en-US" altLang="zh-CN" sz="2800" dirty="0" smtClean="0">
                <a:latin typeface="黑体" pitchFamily="49" charset="-122"/>
                <a:ea typeface="楷体_GB2312"/>
              </a:rPr>
              <a:t>1</a:t>
            </a:r>
            <a:r>
              <a:rPr lang="zh-CN" altLang="en-US" sz="2800" dirty="0" smtClean="0">
                <a:latin typeface="黑体" pitchFamily="49" charset="-122"/>
                <a:ea typeface="楷体_GB2312"/>
              </a:rPr>
              <a:t>）</a:t>
            </a:r>
          </a:p>
        </p:txBody>
      </p:sp>
      <p:sp>
        <p:nvSpPr>
          <p:cNvPr id="5" name="AutoShape 2"/>
          <p:cNvSpPr>
            <a:spLocks noChangeArrowheads="1"/>
          </p:cNvSpPr>
          <p:nvPr/>
        </p:nvSpPr>
        <p:spPr bwMode="auto">
          <a:xfrm>
            <a:off x="231110" y="1030041"/>
            <a:ext cx="1290839" cy="44137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3491C4"/>
              </a:gs>
              <a:gs pos="50000">
                <a:srgbClr val="D4F0E1"/>
              </a:gs>
              <a:gs pos="100000">
                <a:srgbClr val="3491C4"/>
              </a:gs>
            </a:gsLst>
            <a:lin ang="5400000" scaled="1"/>
          </a:gradFill>
          <a:ln w="12700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zh-CN" altLang="en-US" dirty="0" smtClean="0">
                <a:solidFill>
                  <a:srgbClr val="000066"/>
                </a:solidFill>
                <a:latin typeface="微软雅黑" pitchFamily="34" charset="-122"/>
                <a:ea typeface="微软雅黑" pitchFamily="34" charset="-122"/>
              </a:rPr>
              <a:t>公司实力</a:t>
            </a:r>
            <a:endParaRPr lang="zh-CN" altLang="en-US" dirty="0">
              <a:solidFill>
                <a:srgbClr val="00006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AutoShape 2"/>
          <p:cNvSpPr>
            <a:spLocks noChangeArrowheads="1"/>
          </p:cNvSpPr>
          <p:nvPr/>
        </p:nvSpPr>
        <p:spPr bwMode="auto">
          <a:xfrm>
            <a:off x="231110" y="3214815"/>
            <a:ext cx="1225901" cy="4572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3491C4"/>
              </a:gs>
              <a:gs pos="50000">
                <a:srgbClr val="D4F0E1"/>
              </a:gs>
              <a:gs pos="100000">
                <a:srgbClr val="3491C4"/>
              </a:gs>
            </a:gsLst>
            <a:lin ang="5400000" scaled="1"/>
          </a:gradFill>
          <a:ln w="12700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zh-CN" altLang="en-US" dirty="0" smtClean="0">
                <a:solidFill>
                  <a:srgbClr val="000066"/>
                </a:solidFill>
                <a:latin typeface="微软雅黑" pitchFamily="34" charset="-122"/>
                <a:ea typeface="微软雅黑" pitchFamily="34" charset="-122"/>
              </a:rPr>
              <a:t>业务内容</a:t>
            </a:r>
            <a:endParaRPr lang="zh-CN" altLang="en-US" dirty="0">
              <a:solidFill>
                <a:srgbClr val="00006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AutoShape 2"/>
          <p:cNvSpPr>
            <a:spLocks noChangeArrowheads="1"/>
          </p:cNvSpPr>
          <p:nvPr/>
        </p:nvSpPr>
        <p:spPr bwMode="auto">
          <a:xfrm>
            <a:off x="26395" y="5304814"/>
            <a:ext cx="2266369" cy="560173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3491C4"/>
              </a:gs>
              <a:gs pos="50000">
                <a:srgbClr val="D4F0E1"/>
              </a:gs>
              <a:gs pos="100000">
                <a:srgbClr val="3491C4"/>
              </a:gs>
            </a:gsLst>
            <a:lin ang="5400000" scaled="1"/>
          </a:gradFill>
          <a:ln w="12700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zh-CN" altLang="en-US" dirty="0" smtClean="0">
                <a:solidFill>
                  <a:srgbClr val="000066"/>
                </a:solidFill>
                <a:latin typeface="微软雅黑" pitchFamily="34" charset="-122"/>
                <a:ea typeface="微软雅黑" pitchFamily="34" charset="-122"/>
              </a:rPr>
              <a:t>艺人、歌曲资源能力</a:t>
            </a:r>
            <a:endParaRPr lang="zh-CN" altLang="en-US" dirty="0">
              <a:solidFill>
                <a:srgbClr val="00006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521950" y="2571714"/>
            <a:ext cx="755711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314450" lvl="3">
              <a:spcBef>
                <a:spcPts val="600"/>
              </a:spcBef>
            </a:pP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  <a:cs typeface="Heiti SC Light"/>
            </a:endParaRP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1802736" y="901576"/>
            <a:ext cx="7241434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zh-CN" altLang="en-US" sz="1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>
              <a:buFont typeface="Wingdings" charset="0"/>
              <a:buChar char="Ø"/>
            </a:pPr>
            <a:r>
              <a:rPr lang="zh-CN" altLang="en-US" sz="1600" dirty="0" smtClean="0">
                <a:latin typeface="Heiti SC Light" charset="0"/>
                <a:ea typeface="Heiti SC Light" charset="0"/>
                <a:cs typeface="Heiti SC Light" charset="0"/>
              </a:rPr>
              <a:t>文字介绍（如有图片可以添加）</a:t>
            </a:r>
            <a:endParaRPr lang="zh-CN" altLang="en-US" sz="1600" dirty="0">
              <a:latin typeface="Heiti SC Light" charset="0"/>
              <a:ea typeface="Heiti SC Light" charset="0"/>
              <a:cs typeface="Heiti SC Light" charset="0"/>
            </a:endParaRP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1679788" y="3088373"/>
            <a:ext cx="7241434" cy="800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zh-CN" altLang="en-US" sz="1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>
              <a:buFont typeface="Wingdings" charset="0"/>
              <a:buChar char="Ø"/>
            </a:pPr>
            <a:r>
              <a:rPr lang="zh-CN" altLang="en-US" sz="1600" dirty="0" smtClean="0">
                <a:latin typeface="Heiti SC Light" charset="0"/>
                <a:ea typeface="Heiti SC Light" charset="0"/>
                <a:cs typeface="Heiti SC Light" charset="0"/>
              </a:rPr>
              <a:t>文字介绍（如有图片可以</a:t>
            </a:r>
            <a:r>
              <a:rPr lang="zh-CN" altLang="en-US" sz="1600" dirty="0" smtClean="0">
                <a:latin typeface="Heiti SC Light" charset="0"/>
                <a:ea typeface="Heiti SC Light" charset="0"/>
                <a:cs typeface="Heiti SC Light" charset="0"/>
              </a:rPr>
              <a:t>添加</a:t>
            </a:r>
            <a:r>
              <a:rPr lang="zh-CN" altLang="en-US" sz="1600" dirty="0">
                <a:latin typeface="Heiti SC Light" charset="0"/>
                <a:ea typeface="Heiti SC Light" charset="0"/>
                <a:cs typeface="Heiti SC Light" charset="0"/>
              </a:rPr>
              <a:t>；申报视频彩</a:t>
            </a:r>
            <a:r>
              <a:rPr lang="zh-CN" altLang="en-US" sz="1600" dirty="0" smtClean="0">
                <a:latin typeface="Heiti SC Light" charset="0"/>
                <a:ea typeface="Heiti SC Light" charset="0"/>
                <a:cs typeface="Heiti SC Light" charset="0"/>
              </a:rPr>
              <a:t>铃可根据实际与评审规则结合介绍</a:t>
            </a:r>
            <a:r>
              <a:rPr lang="zh-CN" altLang="en-US" sz="1600" dirty="0" smtClean="0">
                <a:latin typeface="Heiti SC Light" charset="0"/>
                <a:ea typeface="Heiti SC Light" charset="0"/>
                <a:cs typeface="Heiti SC Light" charset="0"/>
              </a:rPr>
              <a:t>）</a:t>
            </a:r>
            <a:endParaRPr lang="zh-CN" altLang="en-US" sz="1600" dirty="0">
              <a:latin typeface="Heiti SC Light" charset="0"/>
              <a:ea typeface="Heiti SC Light" charset="0"/>
              <a:cs typeface="Heiti SC Light" charset="0"/>
            </a:endParaRP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2623876" y="5304814"/>
            <a:ext cx="6297346" cy="800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zh-CN" altLang="en-US" sz="1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>
              <a:buFont typeface="Wingdings" charset="0"/>
              <a:buChar char="Ø"/>
            </a:pPr>
            <a:r>
              <a:rPr lang="zh-CN" altLang="en-US" sz="1600" dirty="0" smtClean="0">
                <a:latin typeface="Heiti SC Light" charset="0"/>
                <a:ea typeface="Heiti SC Light" charset="0"/>
                <a:cs typeface="Heiti SC Light" charset="0"/>
              </a:rPr>
              <a:t>文字介绍（如有图片可以</a:t>
            </a:r>
            <a:r>
              <a:rPr lang="zh-CN" altLang="en-US" sz="1600" dirty="0">
                <a:latin typeface="Heiti SC Light" charset="0"/>
                <a:ea typeface="Heiti SC Light" charset="0"/>
                <a:cs typeface="Heiti SC Light" charset="0"/>
              </a:rPr>
              <a:t>添加；申报视频彩铃可根据实际与评审规则结合介绍）</a:t>
            </a:r>
            <a:endParaRPr lang="zh-CN" altLang="en-US" sz="1600" dirty="0">
              <a:latin typeface="Heiti SC Light" charset="0"/>
              <a:ea typeface="Heiti SC Light" charset="0"/>
              <a:cs typeface="Heiti SC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292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/>
          <p:cNvSpPr>
            <a:spLocks noChangeArrowheads="1"/>
          </p:cNvSpPr>
          <p:nvPr/>
        </p:nvSpPr>
        <p:spPr bwMode="auto">
          <a:xfrm>
            <a:off x="231111" y="1152262"/>
            <a:ext cx="1571625" cy="4572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3491C4"/>
              </a:gs>
              <a:gs pos="50000">
                <a:srgbClr val="D4F0E1"/>
              </a:gs>
              <a:gs pos="100000">
                <a:srgbClr val="3491C4"/>
              </a:gs>
            </a:gsLst>
            <a:lin ang="5400000" scaled="1"/>
          </a:gradFill>
          <a:ln w="12700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zh-CN" altLang="en-US" dirty="0" smtClean="0">
                <a:solidFill>
                  <a:srgbClr val="000066"/>
                </a:solidFill>
                <a:latin typeface="微软雅黑" pitchFamily="34" charset="-122"/>
                <a:ea typeface="微软雅黑" pitchFamily="34" charset="-122"/>
              </a:rPr>
              <a:t>音乐创作能力</a:t>
            </a:r>
            <a:endParaRPr lang="zh-CN" altLang="en-US" dirty="0">
              <a:solidFill>
                <a:srgbClr val="00006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1802736" y="901576"/>
            <a:ext cx="7241434" cy="800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zh-CN" altLang="en-US" sz="1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>
              <a:buFont typeface="Wingdings" charset="0"/>
              <a:buChar char="Ø"/>
            </a:pPr>
            <a:r>
              <a:rPr lang="zh-CN" altLang="en-US" sz="1600" dirty="0" smtClean="0">
                <a:latin typeface="Heiti SC Light" charset="0"/>
                <a:ea typeface="Heiti SC Light" charset="0"/>
                <a:cs typeface="Heiti SC Light" charset="0"/>
              </a:rPr>
              <a:t>文字介绍（如有图片可以添加</a:t>
            </a:r>
            <a:r>
              <a:rPr lang="zh-CN" altLang="en-US" sz="1600" dirty="0">
                <a:latin typeface="Heiti SC Light" charset="0"/>
                <a:ea typeface="Heiti SC Light" charset="0"/>
                <a:cs typeface="Heiti SC Light" charset="0"/>
              </a:rPr>
              <a:t>） ；申报视频彩铃可根据实际与评审规则结合介绍</a:t>
            </a:r>
            <a:endParaRPr lang="zh-CN" altLang="en-US" sz="1600" dirty="0">
              <a:latin typeface="Heiti SC Light" charset="0"/>
              <a:ea typeface="Heiti SC Light" charset="0"/>
              <a:cs typeface="Heiti SC Light" charset="0"/>
            </a:endParaRPr>
          </a:p>
        </p:txBody>
      </p:sp>
      <p:sp>
        <p:nvSpPr>
          <p:cNvPr id="8" name="AutoShape 2"/>
          <p:cNvSpPr>
            <a:spLocks noChangeArrowheads="1"/>
          </p:cNvSpPr>
          <p:nvPr/>
        </p:nvSpPr>
        <p:spPr bwMode="auto">
          <a:xfrm>
            <a:off x="231111" y="2697349"/>
            <a:ext cx="1571625" cy="60678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3491C4"/>
              </a:gs>
              <a:gs pos="50000">
                <a:srgbClr val="D4F0E1"/>
              </a:gs>
              <a:gs pos="100000">
                <a:srgbClr val="3491C4"/>
              </a:gs>
            </a:gsLst>
            <a:lin ang="5400000" scaled="1"/>
          </a:gradFill>
          <a:ln w="12700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>
              <a:spcBef>
                <a:spcPct val="0"/>
              </a:spcBef>
            </a:pPr>
            <a:r>
              <a:rPr lang="zh-CN" altLang="en-US" dirty="0">
                <a:solidFill>
                  <a:srgbClr val="000066"/>
                </a:solidFill>
                <a:latin typeface="微软雅黑" pitchFamily="34" charset="-122"/>
                <a:ea typeface="微软雅黑" pitchFamily="34" charset="-122"/>
              </a:rPr>
              <a:t>市场推广</a:t>
            </a:r>
            <a:endParaRPr lang="en-US" altLang="zh-CN" dirty="0">
              <a:solidFill>
                <a:srgbClr val="000066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0" hangingPunct="0">
              <a:spcBef>
                <a:spcPct val="0"/>
              </a:spcBef>
            </a:pPr>
            <a:r>
              <a:rPr lang="zh-CN" altLang="en-US" dirty="0">
                <a:solidFill>
                  <a:srgbClr val="000066"/>
                </a:solidFill>
                <a:latin typeface="微软雅黑" pitchFamily="34" charset="-122"/>
                <a:ea typeface="微软雅黑" pitchFamily="34" charset="-122"/>
              </a:rPr>
              <a:t>宣传</a:t>
            </a:r>
            <a:r>
              <a:rPr lang="zh-CN" altLang="en-US" dirty="0" smtClean="0">
                <a:solidFill>
                  <a:srgbClr val="000066"/>
                </a:solidFill>
                <a:latin typeface="微软雅黑" pitchFamily="34" charset="-122"/>
                <a:ea typeface="微软雅黑" pitchFamily="34" charset="-122"/>
              </a:rPr>
              <a:t>能力</a:t>
            </a:r>
            <a:endParaRPr lang="zh-CN" altLang="en-US" dirty="0">
              <a:solidFill>
                <a:srgbClr val="00006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231111" y="88488"/>
            <a:ext cx="7772400" cy="576263"/>
          </a:xfrm>
          <a:noFill/>
        </p:spPr>
        <p:txBody>
          <a:bodyPr>
            <a:normAutofit/>
          </a:bodyPr>
          <a:lstStyle/>
          <a:p>
            <a:r>
              <a:rPr lang="zh-CN" altLang="en-US" sz="2800" dirty="0" smtClean="0">
                <a:latin typeface="黑体" pitchFamily="49" charset="-122"/>
                <a:ea typeface="楷体_GB2312"/>
              </a:rPr>
              <a:t>一、公司名字（</a:t>
            </a:r>
            <a:r>
              <a:rPr lang="en-US" altLang="zh-CN" sz="2800" dirty="0" smtClean="0">
                <a:latin typeface="黑体" pitchFamily="49" charset="-122"/>
                <a:ea typeface="楷体_GB2312"/>
              </a:rPr>
              <a:t>2</a:t>
            </a:r>
            <a:r>
              <a:rPr lang="zh-CN" altLang="en-US" sz="2800" dirty="0" smtClean="0">
                <a:latin typeface="黑体" pitchFamily="49" charset="-122"/>
                <a:ea typeface="楷体_GB2312"/>
              </a:rPr>
              <a:t>）</a:t>
            </a:r>
          </a:p>
        </p:txBody>
      </p:sp>
      <p:sp>
        <p:nvSpPr>
          <p:cNvPr id="2" name="矩形 1"/>
          <p:cNvSpPr/>
          <p:nvPr/>
        </p:nvSpPr>
        <p:spPr>
          <a:xfrm>
            <a:off x="1930061" y="2846853"/>
            <a:ext cx="711410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</a:rPr>
              <a:t>文字介绍（如有案例、图片可以添加）</a:t>
            </a:r>
            <a:endParaRPr lang="zh-CN" altLang="en-US" sz="1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AutoShape 2"/>
          <p:cNvSpPr>
            <a:spLocks noChangeArrowheads="1"/>
          </p:cNvSpPr>
          <p:nvPr/>
        </p:nvSpPr>
        <p:spPr bwMode="auto">
          <a:xfrm>
            <a:off x="281413" y="4692356"/>
            <a:ext cx="1521323" cy="61638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3491C4"/>
              </a:gs>
              <a:gs pos="50000">
                <a:srgbClr val="D4F0E1"/>
              </a:gs>
              <a:gs pos="100000">
                <a:srgbClr val="3491C4"/>
              </a:gs>
            </a:gsLst>
            <a:lin ang="5400000" scaled="1"/>
          </a:gradFill>
          <a:ln w="12700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>
              <a:spcBef>
                <a:spcPct val="0"/>
              </a:spcBef>
            </a:pPr>
            <a:r>
              <a:rPr lang="zh-CN" altLang="en-US" dirty="0" smtClean="0">
                <a:solidFill>
                  <a:srgbClr val="000066"/>
                </a:solidFill>
                <a:latin typeface="微软雅黑" pitchFamily="34" charset="-122"/>
                <a:ea typeface="微软雅黑" pitchFamily="34" charset="-122"/>
              </a:rPr>
              <a:t>版权管理经验</a:t>
            </a:r>
            <a:endParaRPr lang="zh-CN" altLang="en-US" dirty="0">
              <a:solidFill>
                <a:srgbClr val="00006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2050670" y="4692356"/>
            <a:ext cx="7241434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zh-CN" altLang="en-US" sz="1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>
              <a:buFont typeface="Wingdings" charset="0"/>
              <a:buChar char="Ø"/>
            </a:pPr>
            <a:r>
              <a:rPr lang="zh-CN" altLang="en-US" sz="1600" dirty="0" smtClean="0">
                <a:latin typeface="Heiti SC Light" charset="0"/>
                <a:ea typeface="Heiti SC Light" charset="0"/>
                <a:cs typeface="Heiti SC Light" charset="0"/>
              </a:rPr>
              <a:t>文字介绍（如有图片可以添加）</a:t>
            </a:r>
            <a:endParaRPr lang="zh-CN" altLang="en-US" sz="1600" dirty="0">
              <a:latin typeface="Heiti SC Light" charset="0"/>
              <a:ea typeface="Heiti SC Light" charset="0"/>
              <a:cs typeface="Heiti SC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4275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615381" y="1174531"/>
            <a:ext cx="724143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</a:rPr>
              <a:t>不超过</a:t>
            </a:r>
            <a:r>
              <a:rPr lang="en-US" altLang="zh-CN" dirty="0" smtClean="0">
                <a:latin typeface="微软雅黑" panose="020B0503020204020204" charset="-122"/>
                <a:ea typeface="微软雅黑" panose="020B0503020204020204" charset="-122"/>
              </a:rPr>
              <a:t>5</a:t>
            </a:r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</a:rPr>
              <a:t>页，图片仅作为辅助介绍，请以文字介绍为主。如果有歌曲在各大音乐平台打榜记录可在最后附上。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231111" y="88488"/>
            <a:ext cx="7772400" cy="576263"/>
          </a:xfrm>
          <a:noFill/>
        </p:spPr>
        <p:txBody>
          <a:bodyPr>
            <a:normAutofit/>
          </a:bodyPr>
          <a:lstStyle/>
          <a:p>
            <a:r>
              <a:rPr lang="zh-CN" altLang="en-US" sz="2800" dirty="0" smtClean="0">
                <a:latin typeface="黑体" pitchFamily="49" charset="-122"/>
                <a:ea typeface="楷体_GB2312"/>
              </a:rPr>
              <a:t>一、公司名字（</a:t>
            </a:r>
            <a:r>
              <a:rPr lang="en-US" altLang="zh-CN" sz="2800" dirty="0" smtClean="0">
                <a:latin typeface="黑体" pitchFamily="49" charset="-122"/>
                <a:ea typeface="楷体_GB2312"/>
              </a:rPr>
              <a:t>3</a:t>
            </a:r>
            <a:r>
              <a:rPr lang="zh-CN" altLang="en-US" sz="2800" dirty="0" smtClean="0">
                <a:latin typeface="黑体" pitchFamily="49" charset="-122"/>
                <a:ea typeface="楷体_GB2312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2216453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2802</TotalTime>
  <Words>169</Words>
  <Application>Microsoft Office PowerPoint</Application>
  <PresentationFormat>全屏显示(4:3)</PresentationFormat>
  <Paragraphs>22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3" baseType="lpstr">
      <vt:lpstr>Heiti SC Light</vt:lpstr>
      <vt:lpstr>黑体</vt:lpstr>
      <vt:lpstr>楷体_GB2312</vt:lpstr>
      <vt:lpstr>宋体</vt:lpstr>
      <vt:lpstr>微软雅黑</vt:lpstr>
      <vt:lpstr>Arial</vt:lpstr>
      <vt:lpstr>Calibri</vt:lpstr>
      <vt:lpstr>Calibri Light</vt:lpstr>
      <vt:lpstr>Wingdings</vt:lpstr>
      <vt:lpstr>Office 主题</vt:lpstr>
      <vt:lpstr>一、公司名字（1）</vt:lpstr>
      <vt:lpstr>一、公司名字（2）</vt:lpstr>
      <vt:lpstr>一、公司名字（3）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毛冰</dc:creator>
  <cp:lastModifiedBy>白颂芝</cp:lastModifiedBy>
  <cp:revision>537</cp:revision>
  <cp:lastPrinted>2018-07-12T01:34:15Z</cp:lastPrinted>
  <dcterms:created xsi:type="dcterms:W3CDTF">2015-04-15T02:29:38Z</dcterms:created>
  <dcterms:modified xsi:type="dcterms:W3CDTF">2020-02-26T02:27:52Z</dcterms:modified>
</cp:coreProperties>
</file>